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92" autoAdjust="0"/>
    <p:restoredTop sz="88783" autoAdjust="0"/>
  </p:normalViewPr>
  <p:slideViewPr>
    <p:cSldViewPr snapToGrid="0">
      <p:cViewPr varScale="1">
        <p:scale>
          <a:sx n="123" d="100"/>
          <a:sy n="123" d="100"/>
        </p:scale>
        <p:origin x="1459" y="91"/>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https://www.meetup.com/colorado-springs-sql-server-users-group/</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9799</TotalTime>
  <Words>958</Words>
  <Application>Microsoft Office PowerPoint</Application>
  <PresentationFormat>Widescreen</PresentationFormat>
  <Paragraphs>133</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563</cp:revision>
  <dcterms:created xsi:type="dcterms:W3CDTF">2024-06-22T09:42:13Z</dcterms:created>
  <dcterms:modified xsi:type="dcterms:W3CDTF">2025-03-15T21:16:16Z</dcterms:modified>
</cp:coreProperties>
</file>